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56" r:id="rId5"/>
    <p:sldId id="262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7E190-F9D4-45BF-A385-8B66644B9B2A}" type="datetimeFigureOut">
              <a:rPr lang="en-GB" smtClean="0"/>
              <a:t>03/10/2022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48DD0-90EB-467F-982B-B0EA4BB578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1186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7E190-F9D4-45BF-A385-8B66644B9B2A}" type="datetimeFigureOut">
              <a:rPr lang="en-GB" smtClean="0"/>
              <a:t>03/10/2022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48DD0-90EB-467F-982B-B0EA4BB578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4682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7E190-F9D4-45BF-A385-8B66644B9B2A}" type="datetimeFigureOut">
              <a:rPr lang="en-GB" smtClean="0"/>
              <a:t>03/10/2022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48DD0-90EB-467F-982B-B0EA4BB578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3612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7E190-F9D4-45BF-A385-8B66644B9B2A}" type="datetimeFigureOut">
              <a:rPr lang="en-GB" smtClean="0"/>
              <a:t>03/10/2022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48DD0-90EB-467F-982B-B0EA4BB578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8273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7E190-F9D4-45BF-A385-8B66644B9B2A}" type="datetimeFigureOut">
              <a:rPr lang="en-GB" smtClean="0"/>
              <a:t>03/10/2022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48DD0-90EB-467F-982B-B0EA4BB578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2092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7E190-F9D4-45BF-A385-8B66644B9B2A}" type="datetimeFigureOut">
              <a:rPr lang="en-GB" smtClean="0"/>
              <a:t>03/10/2022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48DD0-90EB-467F-982B-B0EA4BB578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8040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7E190-F9D4-45BF-A385-8B66644B9B2A}" type="datetimeFigureOut">
              <a:rPr lang="en-GB" smtClean="0"/>
              <a:t>03/10/2022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48DD0-90EB-467F-982B-B0EA4BB578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1333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7E190-F9D4-45BF-A385-8B66644B9B2A}" type="datetimeFigureOut">
              <a:rPr lang="en-GB" smtClean="0"/>
              <a:t>03/10/2022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48DD0-90EB-467F-982B-B0EA4BB578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9213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7E190-F9D4-45BF-A385-8B66644B9B2A}" type="datetimeFigureOut">
              <a:rPr lang="en-GB" smtClean="0"/>
              <a:t>03/10/2022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48DD0-90EB-467F-982B-B0EA4BB578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837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7E190-F9D4-45BF-A385-8B66644B9B2A}" type="datetimeFigureOut">
              <a:rPr lang="en-GB" smtClean="0"/>
              <a:t>03/10/2022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48DD0-90EB-467F-982B-B0EA4BB578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7710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7E190-F9D4-45BF-A385-8B66644B9B2A}" type="datetimeFigureOut">
              <a:rPr lang="en-GB" smtClean="0"/>
              <a:t>03/10/2022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48DD0-90EB-467F-982B-B0EA4BB578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0825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D7E190-F9D4-45BF-A385-8B66644B9B2A}" type="datetimeFigureOut">
              <a:rPr lang="en-GB" smtClean="0"/>
              <a:t>03/10/2022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248DD0-90EB-467F-982B-B0EA4BB578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2461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6190894" cy="167204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1672046"/>
            <a:ext cx="6190894" cy="167010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" y="3342148"/>
            <a:ext cx="6190894" cy="187166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64508" y="0"/>
            <a:ext cx="6027492" cy="207699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191469" y="2088113"/>
            <a:ext cx="6000531" cy="186993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 rot="16200000">
            <a:off x="8701565" y="3097516"/>
            <a:ext cx="561702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 smtClean="0"/>
              <a:t>FS2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572430" y="5778545"/>
            <a:ext cx="2867025" cy="44767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017950" y="5709994"/>
            <a:ext cx="1554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/>
              <a:t>NCETM</a:t>
            </a:r>
            <a:endParaRPr lang="en-GB" sz="3200" b="1" dirty="0"/>
          </a:p>
        </p:txBody>
      </p:sp>
    </p:spTree>
    <p:extLst>
      <p:ext uri="{BB962C8B-B14F-4D97-AF65-F5344CB8AC3E}">
        <p14:creationId xmlns:p14="http://schemas.microsoft.com/office/powerpoint/2010/main" val="2183630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954477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 rot="16200000">
            <a:off x="8701565" y="3097516"/>
            <a:ext cx="561702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 smtClean="0"/>
              <a:t>Year 1</a:t>
            </a:r>
          </a:p>
        </p:txBody>
      </p:sp>
    </p:spTree>
    <p:extLst>
      <p:ext uri="{BB962C8B-B14F-4D97-AF65-F5344CB8AC3E}">
        <p14:creationId xmlns:p14="http://schemas.microsoft.com/office/powerpoint/2010/main" val="4800340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860673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 rot="16200000">
            <a:off x="8701565" y="3097516"/>
            <a:ext cx="561702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 smtClean="0"/>
              <a:t>Year 2</a:t>
            </a:r>
          </a:p>
        </p:txBody>
      </p:sp>
    </p:spTree>
    <p:extLst>
      <p:ext uri="{BB962C8B-B14F-4D97-AF65-F5344CB8AC3E}">
        <p14:creationId xmlns:p14="http://schemas.microsoft.com/office/powerpoint/2010/main" val="28720690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1025554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 rot="16200000">
            <a:off x="8701565" y="3097516"/>
            <a:ext cx="561702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 smtClean="0"/>
              <a:t>Year 3</a:t>
            </a:r>
          </a:p>
        </p:txBody>
      </p:sp>
    </p:spTree>
    <p:extLst>
      <p:ext uri="{BB962C8B-B14F-4D97-AF65-F5344CB8AC3E}">
        <p14:creationId xmlns:p14="http://schemas.microsoft.com/office/powerpoint/2010/main" val="4666293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1046798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 rot="16200000">
            <a:off x="8701565" y="3097516"/>
            <a:ext cx="561702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 smtClean="0"/>
              <a:t>Year 4</a:t>
            </a:r>
          </a:p>
        </p:txBody>
      </p:sp>
    </p:spTree>
    <p:extLst>
      <p:ext uri="{BB962C8B-B14F-4D97-AF65-F5344CB8AC3E}">
        <p14:creationId xmlns:p14="http://schemas.microsoft.com/office/powerpoint/2010/main" val="19601435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87595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 rot="16200000">
            <a:off x="8701565" y="3097516"/>
            <a:ext cx="561702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 smtClean="0"/>
              <a:t>Year 5</a:t>
            </a:r>
          </a:p>
        </p:txBody>
      </p:sp>
    </p:spTree>
    <p:extLst>
      <p:ext uri="{BB962C8B-B14F-4D97-AF65-F5344CB8AC3E}">
        <p14:creationId xmlns:p14="http://schemas.microsoft.com/office/powerpoint/2010/main" val="14666329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838793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 rot="16200000">
            <a:off x="8701565" y="3097516"/>
            <a:ext cx="561702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 smtClean="0"/>
              <a:t>Year 6</a:t>
            </a:r>
          </a:p>
        </p:txBody>
      </p:sp>
    </p:spTree>
    <p:extLst>
      <p:ext uri="{BB962C8B-B14F-4D97-AF65-F5344CB8AC3E}">
        <p14:creationId xmlns:p14="http://schemas.microsoft.com/office/powerpoint/2010/main" val="18223729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14</Words>
  <Application>Microsoft Office PowerPoint</Application>
  <PresentationFormat>Widescreen</PresentationFormat>
  <Paragraphs>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 Fursdon</dc:creator>
  <cp:lastModifiedBy>Mr Fursdon</cp:lastModifiedBy>
  <cp:revision>4</cp:revision>
  <dcterms:created xsi:type="dcterms:W3CDTF">2022-10-03T09:43:40Z</dcterms:created>
  <dcterms:modified xsi:type="dcterms:W3CDTF">2022-10-03T10:19:27Z</dcterms:modified>
</cp:coreProperties>
</file>