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40B8-4444-42AF-9C61-2FDF8C1D2768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2762-A9E9-4805-8977-C8AABC575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7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40B8-4444-42AF-9C61-2FDF8C1D2768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2762-A9E9-4805-8977-C8AABC575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3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40B8-4444-42AF-9C61-2FDF8C1D2768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2762-A9E9-4805-8977-C8AABC575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940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40B8-4444-42AF-9C61-2FDF8C1D2768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2762-A9E9-4805-8977-C8AABC575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47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40B8-4444-42AF-9C61-2FDF8C1D2768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2762-A9E9-4805-8977-C8AABC575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7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40B8-4444-42AF-9C61-2FDF8C1D2768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2762-A9E9-4805-8977-C8AABC575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734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40B8-4444-42AF-9C61-2FDF8C1D2768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2762-A9E9-4805-8977-C8AABC575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801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40B8-4444-42AF-9C61-2FDF8C1D2768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2762-A9E9-4805-8977-C8AABC575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574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40B8-4444-42AF-9C61-2FDF8C1D2768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2762-A9E9-4805-8977-C8AABC575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081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40B8-4444-42AF-9C61-2FDF8C1D2768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2762-A9E9-4805-8977-C8AABC575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69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40B8-4444-42AF-9C61-2FDF8C1D2768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2762-A9E9-4805-8977-C8AABC575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76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E40B8-4444-42AF-9C61-2FDF8C1D2768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A2762-A9E9-4805-8977-C8AABC575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58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844" y="2952341"/>
            <a:ext cx="344805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76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90" y="0"/>
            <a:ext cx="10356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46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02" y="0"/>
            <a:ext cx="10318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92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497" y="0"/>
            <a:ext cx="9989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9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632" y="0"/>
            <a:ext cx="99618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89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575" y="2081212"/>
            <a:ext cx="451485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66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071" y="0"/>
            <a:ext cx="10066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55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546" y="0"/>
            <a:ext cx="9941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9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64" y="0"/>
            <a:ext cx="103755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38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142" y="0"/>
            <a:ext cx="102557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39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77" y="0"/>
            <a:ext cx="104969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9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992" y="0"/>
            <a:ext cx="9914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97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71" y="0"/>
            <a:ext cx="99489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59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425" y="2124075"/>
            <a:ext cx="38671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65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546" y="0"/>
            <a:ext cx="99763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85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534" y="0"/>
            <a:ext cx="99986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51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75" y="2566987"/>
            <a:ext cx="48958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3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868" y="0"/>
            <a:ext cx="10206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40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533" y="0"/>
            <a:ext cx="9918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97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08" y="0"/>
            <a:ext cx="100017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48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630" y="0"/>
            <a:ext cx="10120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76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912" y="2709862"/>
            <a:ext cx="368617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60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110" y="0"/>
            <a:ext cx="99917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182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993" y="0"/>
            <a:ext cx="10114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383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958" y="0"/>
            <a:ext cx="9983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93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896" y="0"/>
            <a:ext cx="99653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311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38" y="0"/>
            <a:ext cx="103943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46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187" y="2643187"/>
            <a:ext cx="30956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522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142" y="0"/>
            <a:ext cx="10293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231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419" y="0"/>
            <a:ext cx="99840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82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180" y="0"/>
            <a:ext cx="10086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52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503" y="0"/>
            <a:ext cx="102374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35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512" y="1981200"/>
            <a:ext cx="399097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46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443" y="0"/>
            <a:ext cx="100954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94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95" y="0"/>
            <a:ext cx="99763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96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62" y="2166937"/>
            <a:ext cx="43338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73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Fursdon</dc:creator>
  <cp:lastModifiedBy>Mr Fursdon</cp:lastModifiedBy>
  <cp:revision>7</cp:revision>
  <dcterms:created xsi:type="dcterms:W3CDTF">2022-09-29T01:04:42Z</dcterms:created>
  <dcterms:modified xsi:type="dcterms:W3CDTF">2022-09-29T01:35:48Z</dcterms:modified>
</cp:coreProperties>
</file>